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4"/>
  </p:sld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221BC0-CBFE-BC6A-89FB-5E75A0107FD6}" v="1" dt="2024-10-01T12:24:45.9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5" d="100"/>
          <a:sy n="85" d="100"/>
        </p:scale>
        <p:origin x="36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lly Elsbury" userId="2ce991ee-0d79-4db4-85b0-b6f9f234e2df" providerId="ADAL" clId="{FB5704D6-6938-4F96-BB8C-2BECC4880B0D}"/>
    <pc:docChg chg="custSel delSld modSld">
      <pc:chgData name="Billy Elsbury" userId="2ce991ee-0d79-4db4-85b0-b6f9f234e2df" providerId="ADAL" clId="{FB5704D6-6938-4F96-BB8C-2BECC4880B0D}" dt="2024-09-30T13:15:16.385" v="42" actId="1440"/>
      <pc:docMkLst>
        <pc:docMk/>
      </pc:docMkLst>
      <pc:sldChg chg="addSp delSp modSp mod">
        <pc:chgData name="Billy Elsbury" userId="2ce991ee-0d79-4db4-85b0-b6f9f234e2df" providerId="ADAL" clId="{FB5704D6-6938-4F96-BB8C-2BECC4880B0D}" dt="2024-09-30T13:15:16.385" v="42" actId="1440"/>
        <pc:sldMkLst>
          <pc:docMk/>
          <pc:sldMk cId="109857222" sldId="256"/>
        </pc:sldMkLst>
        <pc:spChg chg="del">
          <ac:chgData name="Billy Elsbury" userId="2ce991ee-0d79-4db4-85b0-b6f9f234e2df" providerId="ADAL" clId="{FB5704D6-6938-4F96-BB8C-2BECC4880B0D}" dt="2024-09-30T13:11:49.528" v="29" actId="478"/>
          <ac:spMkLst>
            <pc:docMk/>
            <pc:sldMk cId="109857222" sldId="256"/>
            <ac:spMk id="3" creationId="{00000000-0000-0000-0000-000000000000}"/>
          </ac:spMkLst>
        </pc:spChg>
        <pc:picChg chg="add del mod">
          <ac:chgData name="Billy Elsbury" userId="2ce991ee-0d79-4db4-85b0-b6f9f234e2df" providerId="ADAL" clId="{FB5704D6-6938-4F96-BB8C-2BECC4880B0D}" dt="2024-09-30T13:12:04.123" v="33" actId="478"/>
          <ac:picMkLst>
            <pc:docMk/>
            <pc:sldMk cId="109857222" sldId="256"/>
            <ac:picMk id="5" creationId="{FEBFD5B8-7C1C-43DC-BA94-CAEEC94CA096}"/>
          </ac:picMkLst>
        </pc:picChg>
        <pc:picChg chg="add mod">
          <ac:chgData name="Billy Elsbury" userId="2ce991ee-0d79-4db4-85b0-b6f9f234e2df" providerId="ADAL" clId="{FB5704D6-6938-4F96-BB8C-2BECC4880B0D}" dt="2024-09-30T13:15:16.385" v="42" actId="1440"/>
          <ac:picMkLst>
            <pc:docMk/>
            <pc:sldMk cId="109857222" sldId="256"/>
            <ac:picMk id="7" creationId="{DDAD9B19-1A0C-43E2-B124-30F0F6FD3B7F}"/>
          </ac:picMkLst>
        </pc:picChg>
      </pc:sldChg>
      <pc:sldChg chg="modSp mod">
        <pc:chgData name="Billy Elsbury" userId="2ce991ee-0d79-4db4-85b0-b6f9f234e2df" providerId="ADAL" clId="{FB5704D6-6938-4F96-BB8C-2BECC4880B0D}" dt="2024-09-30T13:09:00.815" v="27" actId="20577"/>
        <pc:sldMkLst>
          <pc:docMk/>
          <pc:sldMk cId="146990644" sldId="257"/>
        </pc:sldMkLst>
        <pc:spChg chg="mod">
          <ac:chgData name="Billy Elsbury" userId="2ce991ee-0d79-4db4-85b0-b6f9f234e2df" providerId="ADAL" clId="{FB5704D6-6938-4F96-BB8C-2BECC4880B0D}" dt="2024-09-30T13:09:00.815" v="27" actId="20577"/>
          <ac:spMkLst>
            <pc:docMk/>
            <pc:sldMk cId="146990644" sldId="257"/>
            <ac:spMk id="3" creationId="{6E8FF3DA-7572-905E-7B87-5962C6406734}"/>
          </ac:spMkLst>
        </pc:spChg>
      </pc:sldChg>
      <pc:sldChg chg="del">
        <pc:chgData name="Billy Elsbury" userId="2ce991ee-0d79-4db4-85b0-b6f9f234e2df" providerId="ADAL" clId="{FB5704D6-6938-4F96-BB8C-2BECC4880B0D}" dt="2024-09-30T13:10:41.790" v="28" actId="2696"/>
        <pc:sldMkLst>
          <pc:docMk/>
          <pc:sldMk cId="3894327531" sldId="258"/>
        </pc:sldMkLst>
      </pc:sldChg>
    </pc:docChg>
  </pc:docChgLst>
  <pc:docChgLst>
    <pc:chgData name="Darragh Quinn" userId="64d1edfc-1b5d-477e-aef5-bb0fc2628ac5" providerId="ADAL" clId="{8BFFD38C-6BDF-4D10-8203-7037EE952F6E}"/>
    <pc:docChg chg="undo custSel modSld">
      <pc:chgData name="Darragh Quinn" userId="64d1edfc-1b5d-477e-aef5-bb0fc2628ac5" providerId="ADAL" clId="{8BFFD38C-6BDF-4D10-8203-7037EE952F6E}" dt="2024-10-01T12:34:30.768" v="90" actId="20578"/>
      <pc:docMkLst>
        <pc:docMk/>
      </pc:docMkLst>
      <pc:sldChg chg="addSp delSp modSp setBg">
        <pc:chgData name="Darragh Quinn" userId="64d1edfc-1b5d-477e-aef5-bb0fc2628ac5" providerId="ADAL" clId="{8BFFD38C-6BDF-4D10-8203-7037EE952F6E}" dt="2024-10-01T12:33:44.762" v="74" actId="732"/>
        <pc:sldMkLst>
          <pc:docMk/>
          <pc:sldMk cId="109857222" sldId="256"/>
        </pc:sldMkLst>
        <pc:picChg chg="add mod modCrop">
          <ac:chgData name="Darragh Quinn" userId="64d1edfc-1b5d-477e-aef5-bb0fc2628ac5" providerId="ADAL" clId="{8BFFD38C-6BDF-4D10-8203-7037EE952F6E}" dt="2024-10-01T12:33:44.762" v="74" actId="732"/>
          <ac:picMkLst>
            <pc:docMk/>
            <pc:sldMk cId="109857222" sldId="256"/>
            <ac:picMk id="3" creationId="{9585DA07-C5F9-454A-AB42-ED416A293B35}"/>
          </ac:picMkLst>
        </pc:picChg>
        <pc:picChg chg="add del">
          <ac:chgData name="Darragh Quinn" userId="64d1edfc-1b5d-477e-aef5-bb0fc2628ac5" providerId="ADAL" clId="{8BFFD38C-6BDF-4D10-8203-7037EE952F6E}" dt="2024-10-01T12:25:41.452" v="11"/>
          <ac:picMkLst>
            <pc:docMk/>
            <pc:sldMk cId="109857222" sldId="256"/>
            <ac:picMk id="4" creationId="{BD436E0E-E4C5-4218-8DEA-AB6699BAF32B}"/>
          </ac:picMkLst>
        </pc:picChg>
        <pc:picChg chg="add del mod">
          <ac:chgData name="Darragh Quinn" userId="64d1edfc-1b5d-477e-aef5-bb0fc2628ac5" providerId="ADAL" clId="{8BFFD38C-6BDF-4D10-8203-7037EE952F6E}" dt="2024-10-01T12:33:00.079" v="63" actId="478"/>
          <ac:picMkLst>
            <pc:docMk/>
            <pc:sldMk cId="109857222" sldId="256"/>
            <ac:picMk id="5" creationId="{0288C971-67E8-4E45-B655-B60F50063D87}"/>
          </ac:picMkLst>
        </pc:picChg>
        <pc:picChg chg="add mod">
          <ac:chgData name="Darragh Quinn" userId="64d1edfc-1b5d-477e-aef5-bb0fc2628ac5" providerId="ADAL" clId="{8BFFD38C-6BDF-4D10-8203-7037EE952F6E}" dt="2024-10-01T12:33:36.665" v="73" actId="1076"/>
          <ac:picMkLst>
            <pc:docMk/>
            <pc:sldMk cId="109857222" sldId="256"/>
            <ac:picMk id="6" creationId="{4E957486-58F6-4273-B5DF-0D2AF185137B}"/>
          </ac:picMkLst>
        </pc:picChg>
        <pc:picChg chg="del">
          <ac:chgData name="Darragh Quinn" userId="64d1edfc-1b5d-477e-aef5-bb0fc2628ac5" providerId="ADAL" clId="{8BFFD38C-6BDF-4D10-8203-7037EE952F6E}" dt="2024-10-01T12:23:38.737" v="6"/>
          <ac:picMkLst>
            <pc:docMk/>
            <pc:sldMk cId="109857222" sldId="256"/>
            <ac:picMk id="7" creationId="{DDAD9B19-1A0C-43E2-B124-30F0F6FD3B7F}"/>
          </ac:picMkLst>
        </pc:picChg>
      </pc:sldChg>
      <pc:sldChg chg="modSp">
        <pc:chgData name="Darragh Quinn" userId="64d1edfc-1b5d-477e-aef5-bb0fc2628ac5" providerId="ADAL" clId="{8BFFD38C-6BDF-4D10-8203-7037EE952F6E}" dt="2024-10-01T12:34:30.768" v="90" actId="20578"/>
        <pc:sldMkLst>
          <pc:docMk/>
          <pc:sldMk cId="146990644" sldId="257"/>
        </pc:sldMkLst>
        <pc:spChg chg="mod">
          <ac:chgData name="Darragh Quinn" userId="64d1edfc-1b5d-477e-aef5-bb0fc2628ac5" providerId="ADAL" clId="{8BFFD38C-6BDF-4D10-8203-7037EE952F6E}" dt="2024-10-01T12:34:30.768" v="90" actId="20578"/>
          <ac:spMkLst>
            <pc:docMk/>
            <pc:sldMk cId="146990644" sldId="257"/>
            <ac:spMk id="3" creationId="{6E8FF3DA-7572-905E-7B87-5962C6406734}"/>
          </ac:spMkLst>
        </pc:spChg>
      </pc:sldChg>
    </pc:docChg>
  </pc:docChgLst>
  <pc:docChgLst>
    <pc:chgData name="STUDENT Billy Elsbury" userId="2ce991ee-0d79-4db4-85b0-b6f9f234e2df" providerId="ADAL" clId="{ED2C8772-CA92-4754-9464-A634063B0529}"/>
    <pc:docChg chg="undo redo custSel addSld modSld">
      <pc:chgData name="STUDENT Billy Elsbury" userId="2ce991ee-0d79-4db4-85b0-b6f9f234e2df" providerId="ADAL" clId="{ED2C8772-CA92-4754-9464-A634063B0529}" dt="2024-09-29T17:13:32.383" v="533" actId="680"/>
      <pc:docMkLst>
        <pc:docMk/>
      </pc:docMkLst>
      <pc:sldChg chg="addSp modSp mod">
        <pc:chgData name="STUDENT Billy Elsbury" userId="2ce991ee-0d79-4db4-85b0-b6f9f234e2df" providerId="ADAL" clId="{ED2C8772-CA92-4754-9464-A634063B0529}" dt="2024-09-29T17:10:48.500" v="398" actId="20577"/>
        <pc:sldMkLst>
          <pc:docMk/>
          <pc:sldMk cId="109857222" sldId="256"/>
        </pc:sldMkLst>
        <pc:spChg chg="mod">
          <ac:chgData name="STUDENT Billy Elsbury" userId="2ce991ee-0d79-4db4-85b0-b6f9f234e2df" providerId="ADAL" clId="{ED2C8772-CA92-4754-9464-A634063B0529}" dt="2024-09-29T17:10:48.500" v="398" actId="20577"/>
          <ac:spMkLst>
            <pc:docMk/>
            <pc:sldMk cId="109857222" sldId="256"/>
            <ac:spMk id="2" creationId="{00000000-0000-0000-0000-000000000000}"/>
          </ac:spMkLst>
        </pc:spChg>
        <pc:graphicFrameChg chg="add mod">
          <ac:chgData name="STUDENT Billy Elsbury" userId="2ce991ee-0d79-4db4-85b0-b6f9f234e2df" providerId="ADAL" clId="{ED2C8772-CA92-4754-9464-A634063B0529}" dt="2024-09-29T16:54:42.672" v="3"/>
          <ac:graphicFrameMkLst>
            <pc:docMk/>
            <pc:sldMk cId="109857222" sldId="256"/>
            <ac:graphicFrameMk id="4" creationId="{096FE802-88EE-78FB-FACD-17CA44B59EC3}"/>
          </ac:graphicFrameMkLst>
        </pc:graphicFrameChg>
      </pc:sldChg>
      <pc:sldChg chg="modSp new mod">
        <pc:chgData name="STUDENT Billy Elsbury" userId="2ce991ee-0d79-4db4-85b0-b6f9f234e2df" providerId="ADAL" clId="{ED2C8772-CA92-4754-9464-A634063B0529}" dt="2024-09-29T17:12:59.806" v="532" actId="20577"/>
        <pc:sldMkLst>
          <pc:docMk/>
          <pc:sldMk cId="146990644" sldId="257"/>
        </pc:sldMkLst>
        <pc:spChg chg="mod">
          <ac:chgData name="STUDENT Billy Elsbury" userId="2ce991ee-0d79-4db4-85b0-b6f9f234e2df" providerId="ADAL" clId="{ED2C8772-CA92-4754-9464-A634063B0529}" dt="2024-09-29T17:12:59.806" v="532" actId="20577"/>
          <ac:spMkLst>
            <pc:docMk/>
            <pc:sldMk cId="146990644" sldId="257"/>
            <ac:spMk id="2" creationId="{C10E3ABE-865D-93EA-8F2F-3A07E6C8DB55}"/>
          </ac:spMkLst>
        </pc:spChg>
        <pc:spChg chg="mod">
          <ac:chgData name="STUDENT Billy Elsbury" userId="2ce991ee-0d79-4db4-85b0-b6f9f234e2df" providerId="ADAL" clId="{ED2C8772-CA92-4754-9464-A634063B0529}" dt="2024-09-29T17:12:52.147" v="529" actId="27636"/>
          <ac:spMkLst>
            <pc:docMk/>
            <pc:sldMk cId="146990644" sldId="257"/>
            <ac:spMk id="3" creationId="{6E8FF3DA-7572-905E-7B87-5962C6406734}"/>
          </ac:spMkLst>
        </pc:spChg>
      </pc:sldChg>
      <pc:sldChg chg="new">
        <pc:chgData name="STUDENT Billy Elsbury" userId="2ce991ee-0d79-4db4-85b0-b6f9f234e2df" providerId="ADAL" clId="{ED2C8772-CA92-4754-9464-A634063B0529}" dt="2024-09-29T17:13:32.383" v="533" actId="680"/>
        <pc:sldMkLst>
          <pc:docMk/>
          <pc:sldMk cId="3894327531" sldId="258"/>
        </pc:sldMkLst>
      </pc:sldChg>
    </pc:docChg>
  </pc:docChgLst>
  <pc:docChgLst>
    <pc:chgData name="STUDENT Billy Elsbury" userId="S::billy.elsbury@students.ittralee.ie::2ce991ee-0d79-4db4-85b0-b6f9f234e2df" providerId="AD" clId="Web-{01221BC0-CBFE-BC6A-89FB-5E75A0107FD6}"/>
    <pc:docChg chg="modSld">
      <pc:chgData name="STUDENT Billy Elsbury" userId="S::billy.elsbury@students.ittralee.ie::2ce991ee-0d79-4db4-85b0-b6f9f234e2df" providerId="AD" clId="Web-{01221BC0-CBFE-BC6A-89FB-5E75A0107FD6}" dt="2024-10-01T12:24:45.920" v="17"/>
      <pc:docMkLst>
        <pc:docMk/>
      </pc:docMkLst>
      <pc:sldChg chg="addSp delSp modSp mod setBg setClrOvrMap">
        <pc:chgData name="STUDENT Billy Elsbury" userId="S::billy.elsbury@students.ittralee.ie::2ce991ee-0d79-4db4-85b0-b6f9f234e2df" providerId="AD" clId="Web-{01221BC0-CBFE-BC6A-89FB-5E75A0107FD6}" dt="2024-10-01T12:24:45.920" v="17"/>
        <pc:sldMkLst>
          <pc:docMk/>
          <pc:sldMk cId="109857222" sldId="256"/>
        </pc:sldMkLst>
        <pc:spChg chg="mod ord">
          <ac:chgData name="STUDENT Billy Elsbury" userId="S::billy.elsbury@students.ittralee.ie::2ce991ee-0d79-4db4-85b0-b6f9f234e2df" providerId="AD" clId="Web-{01221BC0-CBFE-BC6A-89FB-5E75A0107FD6}" dt="2024-10-01T12:24:45.920" v="17"/>
          <ac:spMkLst>
            <pc:docMk/>
            <pc:sldMk cId="109857222" sldId="256"/>
            <ac:spMk id="2" creationId="{00000000-0000-0000-0000-000000000000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0.950" v="1"/>
          <ac:spMkLst>
            <pc:docMk/>
            <pc:sldMk cId="109857222" sldId="256"/>
            <ac:spMk id="12" creationId="{E91DC736-0EF8-4F87-9146-EBF1D2EE4D3D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0.950" v="1"/>
          <ac:spMkLst>
            <pc:docMk/>
            <pc:sldMk cId="109857222" sldId="256"/>
            <ac:spMk id="14" creationId="{097CD68E-23E3-4007-8847-CD0944C4F7BE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0.950" v="1"/>
          <ac:spMkLst>
            <pc:docMk/>
            <pc:sldMk cId="109857222" sldId="256"/>
            <ac:spMk id="16" creationId="{AF2F604E-43BE-4DC3-B983-E071523364F8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0.950" v="1"/>
          <ac:spMkLst>
            <pc:docMk/>
            <pc:sldMk cId="109857222" sldId="256"/>
            <ac:spMk id="18" creationId="{08C9B587-E65E-4B52-B37C-ABEBB6E87928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3.403" v="3"/>
          <ac:spMkLst>
            <pc:docMk/>
            <pc:sldMk cId="109857222" sldId="256"/>
            <ac:spMk id="20" creationId="{ECC07320-C2CA-4E29-8481-9D9E143C7788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3.403" v="3"/>
          <ac:spMkLst>
            <pc:docMk/>
            <pc:sldMk cId="109857222" sldId="256"/>
            <ac:spMk id="21" creationId="{178FB36B-5BFE-42CA-BC60-1115E0D95EEC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6.747" v="5"/>
          <ac:spMkLst>
            <pc:docMk/>
            <pc:sldMk cId="109857222" sldId="256"/>
            <ac:spMk id="23" creationId="{ECC07320-C2CA-4E29-8481-9D9E143C7788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6.747" v="5"/>
          <ac:spMkLst>
            <pc:docMk/>
            <pc:sldMk cId="109857222" sldId="256"/>
            <ac:spMk id="24" creationId="{178FB36B-5BFE-42CA-BC60-1115E0D95EEC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19.388" v="7"/>
          <ac:spMkLst>
            <pc:docMk/>
            <pc:sldMk cId="109857222" sldId="256"/>
            <ac:spMk id="26" creationId="{71B2258F-86CA-4D4D-8270-BC05FCDEBFB3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1.810" v="9"/>
          <ac:spMkLst>
            <pc:docMk/>
            <pc:sldMk cId="109857222" sldId="256"/>
            <ac:spMk id="28" creationId="{B4916930-E76E-4100-9DCF-4981566A372A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4.326" v="11"/>
          <ac:spMkLst>
            <pc:docMk/>
            <pc:sldMk cId="109857222" sldId="256"/>
            <ac:spMk id="30" creationId="{5964CBE2-084A-47DF-A704-CF5F6217B569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4.326" v="11"/>
          <ac:spMkLst>
            <pc:docMk/>
            <pc:sldMk cId="109857222" sldId="256"/>
            <ac:spMk id="31" creationId="{686A5CBB-E03B-4019-8BCD-78975D39E48C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4.326" v="11"/>
          <ac:spMkLst>
            <pc:docMk/>
            <pc:sldMk cId="109857222" sldId="256"/>
            <ac:spMk id="32" creationId="{94993204-9792-4E61-A83C-73D4379E2B1C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7.169" v="13"/>
          <ac:spMkLst>
            <pc:docMk/>
            <pc:sldMk cId="109857222" sldId="256"/>
            <ac:spMk id="34" creationId="{9C6777B5-64F4-4200-B099-34168B69FE53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7.169" v="13"/>
          <ac:spMkLst>
            <pc:docMk/>
            <pc:sldMk cId="109857222" sldId="256"/>
            <ac:spMk id="35" creationId="{9B37791B-B040-4694-BFDC-8DD132D86E8E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29.670" v="15"/>
          <ac:spMkLst>
            <pc:docMk/>
            <pc:sldMk cId="109857222" sldId="256"/>
            <ac:spMk id="39" creationId="{B4916930-E76E-4100-9DCF-4981566A372A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45.920" v="17"/>
          <ac:spMkLst>
            <pc:docMk/>
            <pc:sldMk cId="109857222" sldId="256"/>
            <ac:spMk id="41" creationId="{ECC07320-C2CA-4E29-8481-9D9E143C7788}"/>
          </ac:spMkLst>
        </pc:spChg>
        <pc:spChg chg="add del">
          <ac:chgData name="STUDENT Billy Elsbury" userId="S::billy.elsbury@students.ittralee.ie::2ce991ee-0d79-4db4-85b0-b6f9f234e2df" providerId="AD" clId="Web-{01221BC0-CBFE-BC6A-89FB-5E75A0107FD6}" dt="2024-10-01T12:24:45.920" v="17"/>
          <ac:spMkLst>
            <pc:docMk/>
            <pc:sldMk cId="109857222" sldId="256"/>
            <ac:spMk id="42" creationId="{178FB36B-5BFE-42CA-BC60-1115E0D95EEC}"/>
          </ac:spMkLst>
        </pc:spChg>
        <pc:grpChg chg="add del">
          <ac:chgData name="STUDENT Billy Elsbury" userId="S::billy.elsbury@students.ittralee.ie::2ce991ee-0d79-4db4-85b0-b6f9f234e2df" providerId="AD" clId="Web-{01221BC0-CBFE-BC6A-89FB-5E75A0107FD6}" dt="2024-10-01T12:24:27.169" v="13"/>
          <ac:grpSpMkLst>
            <pc:docMk/>
            <pc:sldMk cId="109857222" sldId="256"/>
            <ac:grpSpMk id="36" creationId="{4252769E-B9F0-4068-A645-5BBEF16E9C28}"/>
          </ac:grpSpMkLst>
        </pc:grpChg>
        <pc:picChg chg="mod">
          <ac:chgData name="STUDENT Billy Elsbury" userId="S::billy.elsbury@students.ittralee.ie::2ce991ee-0d79-4db4-85b0-b6f9f234e2df" providerId="AD" clId="Web-{01221BC0-CBFE-BC6A-89FB-5E75A0107FD6}" dt="2024-10-01T12:24:45.920" v="17"/>
          <ac:picMkLst>
            <pc:docMk/>
            <pc:sldMk cId="109857222" sldId="256"/>
            <ac:picMk id="7" creationId="{DDAD9B19-1A0C-43E2-B124-30F0F6FD3B7F}"/>
          </ac:picMkLst>
        </pc:pic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C02DD-4526-4F9D-B86B-DB43377D07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008739-DB85-4771-BDB6-201A15488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1D9C8-FFA8-43E9-AC03-222965331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2D8E2-2EEC-46B4-9A8A-61535A618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7EAA8-32B3-4A8D-A878-EAE12B047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70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D0814-AF74-40D6-8A5F-411EB9CB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4A7F50-5791-4846-9A61-F6D404111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DD5B4-F8D4-442E-A524-31F0C2F9E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4DB49-54D2-4D01-832A-9C3F6658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243BD-76B2-4556-99D3-26CFE8FF1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45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988AA5-14DE-4F41-8B2F-F201426AE6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012F7F-8B9E-476F-BDD1-EB9F3BFC5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7416D-AE72-46B3-8D34-AA638BAE7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6A7A5-CF60-487A-868B-190DFC4C5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DC5B1-CC4C-4816-8CC9-4117DC1BA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3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138D0-47D6-401C-89B0-BE06D235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FBF33-4D20-456C-ABEE-F6C4FE02A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53303-8710-4630-9288-EC59C3255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4DE5E-2474-46B7-A1F6-74289A1DF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1ED66-2C66-477F-A7D3-72FEB88F0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651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FA422-5488-4108-B4E1-710C042C3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D64769-C9ED-4607-9625-5A636B675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98016-5C38-488E-B1C8-35383F77F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7EB9-A1A5-433A-B483-6ACAB8D72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4D810-EBE4-46C2-A60F-0066797AC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93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E397D-C3F2-4C3F-B8F2-AFC2D0DE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3EF12-0C80-4E5A-A34F-431A45EF7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377E57-40DD-4A65-8FB4-8CFDE59DD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56637C-36FB-4B80-A1EB-F46085B57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C5B7F-057E-4A81-87E7-7C5B160DD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46CF85-B33F-41EB-8686-4239F260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79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62ACE-1D76-413E-BB4C-7D057C3FE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4DD4F-4970-42E9-AE7D-1CF10E954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14985F-C893-4864-B26D-399395DB2B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C72ED0-278E-4C32-8829-DF3D757656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83DC85-9C09-4DDD-B17B-DFC5FBDB63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2CD52B-29BD-476E-8A08-1543EFCF6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156CCD-92C7-4B07-BC07-664D05C2E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C86E53-567A-43DC-ADD8-48DE94E4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34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5FDAB-FE05-439C-B1CE-C5201BAC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238ACE-2827-44C0-9C13-DD9569D0D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56B82-1489-42C8-8754-E335DCF89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B2ED4B-D7C4-40D8-A212-E2A21112D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33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D1EF4C-1962-46B1-9E04-2E0370934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E2FDE7-9F76-4528-8A5C-1B23FD442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AB84A-8011-4931-940E-591BD620B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402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DE948-D16A-4BC7-8CCD-6501D008F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6F240-DBF6-4100-993C-23ED8B3FE3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C6511-0431-4BC2-809D-752D77EE2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2B578-368C-4A78-996F-8C027965D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45429-4432-431D-B3D2-BC59DD37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8311D5-4BB9-4DA8-A114-E7BD11A1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570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9056-EF03-4BE3-A666-89B00D77D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6E7DC7-FCCE-4512-9D8F-904D03AC1F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ED0C0-79C7-4FA4-8BAF-402C8AFD3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53AE3-24BA-434C-94DF-5574871E4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D41EA-2267-4CF5-B42E-8F3A8383B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F58C5B-2091-4998-8CCB-98C6A7925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350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06E716-6796-44C5-AA79-85941C2BA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7AF582-A5E8-471B-A4A1-9B58252FF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EAA79-FC94-408A-9F7B-2A1D1F7D54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86312-F681-4E48-9F6B-4C86C9AF02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F440B-7146-449B-97CA-5B911B412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882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ctr">
            <a:noAutofit/>
          </a:bodyPr>
          <a:lstStyle/>
          <a:p>
            <a:r>
              <a:rPr lang="en-GB" sz="4800" dirty="0"/>
              <a:t>Capturing, Editing and Merging Gaussian Splats to Create Novel 3D Environments</a:t>
            </a:r>
            <a:endParaRPr lang="en-US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85DA07-C5F9-454A-AB42-ED416A293B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6096000" y="3576920"/>
            <a:ext cx="5233818" cy="24646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957486-58F6-4273-B5DF-0D2AF1851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327" y="3576920"/>
            <a:ext cx="3496236" cy="24694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E3ABE-865D-93EA-8F2F-3A07E6C8D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Objectives and Research Area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FF3DA-7572-905E-7B87-5962C6406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/>
              <a:t>Objectives:</a:t>
            </a:r>
            <a:endParaRPr lang="en-GB" dirty="0"/>
          </a:p>
          <a:p>
            <a:pPr>
              <a:buFont typeface="+mj-lt"/>
              <a:buAutoNum type="arabicPeriod"/>
            </a:pPr>
            <a:r>
              <a:rPr lang="en-GB" dirty="0"/>
              <a:t>To create, edit, and merge Gaussian Splats to develop novel and visually interesting 3D environments for game development and beyond.</a:t>
            </a:r>
          </a:p>
          <a:p>
            <a:pPr>
              <a:buFont typeface="+mj-lt"/>
              <a:buAutoNum type="arabicPeriod"/>
            </a:pPr>
            <a:r>
              <a:rPr lang="en-GB" dirty="0"/>
              <a:t>Compare Gaussian Splatting with other emerging methods, such as Neural Radiance Fields (</a:t>
            </a:r>
            <a:r>
              <a:rPr lang="en-GB" dirty="0" err="1"/>
              <a:t>NeRF</a:t>
            </a:r>
            <a:r>
              <a:rPr lang="en-GB" dirty="0"/>
              <a:t>) and traditional photogrammetry.</a:t>
            </a:r>
          </a:p>
          <a:p>
            <a:pPr>
              <a:buFont typeface="+mj-lt"/>
              <a:buAutoNum type="arabicPeriod"/>
            </a:pPr>
            <a:r>
              <a:rPr lang="en-GB" dirty="0"/>
              <a:t>Examine the limitations of Gaussian Splats in 3D environments.</a:t>
            </a:r>
          </a:p>
          <a:p>
            <a:pPr>
              <a:buFont typeface="+mj-lt"/>
              <a:buAutoNum type="arabicPeriod"/>
            </a:pPr>
            <a:r>
              <a:rPr lang="en-GB" dirty="0"/>
              <a:t>Explore available tools for editing, enhancing, and extending the use of Gaussian Splats.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Research Area:</a:t>
            </a:r>
            <a:r>
              <a:rPr lang="en-GB" dirty="0"/>
              <a:t> Computer Graphics, Photogrammetry, 3D Rendering, and Game Development, with a specific focus on the editing, merging, and rendering of point cloud data using game engines.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Research Question: </a:t>
            </a:r>
            <a:r>
              <a:rPr lang="en-IE" dirty="0"/>
              <a:t>How can Gaussian Splats be edited and merged to create novel and visually impressive 3D environments for use in game development and beyond?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990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FCAB99F61D44408BFA4905511FD5D7" ma:contentTypeVersion="17" ma:contentTypeDescription="Create a new document." ma:contentTypeScope="" ma:versionID="4444a33fb26b13ebe6cde8b972a1df74">
  <xsd:schema xmlns:xsd="http://www.w3.org/2001/XMLSchema" xmlns:xs="http://www.w3.org/2001/XMLSchema" xmlns:p="http://schemas.microsoft.com/office/2006/metadata/properties" xmlns:ns3="8552b5d7-4deb-4460-9153-0bb224b95821" xmlns:ns4="e5c891c6-1fb4-4e24-91a2-889c75c898c1" targetNamespace="http://schemas.microsoft.com/office/2006/metadata/properties" ma:root="true" ma:fieldsID="e75b162ea37176d04c2e16891ef29ae3" ns3:_="" ns4:_="">
    <xsd:import namespace="8552b5d7-4deb-4460-9153-0bb224b95821"/>
    <xsd:import namespace="e5c891c6-1fb4-4e24-91a2-889c75c898c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52b5d7-4deb-4460-9153-0bb224b958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c891c6-1fb4-4e24-91a2-889c75c898c1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552b5d7-4deb-4460-9153-0bb224b95821" xsi:nil="true"/>
  </documentManagement>
</p:properties>
</file>

<file path=customXml/itemProps1.xml><?xml version="1.0" encoding="utf-8"?>
<ds:datastoreItem xmlns:ds="http://schemas.openxmlformats.org/officeDocument/2006/customXml" ds:itemID="{E2A17ED6-4A3C-4B67-826C-C4F6BC012B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52b5d7-4deb-4460-9153-0bb224b95821"/>
    <ds:schemaRef ds:uri="e5c891c6-1fb4-4e24-91a2-889c75c898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2A1B3DC-6277-47A7-8137-F092D867BE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FBA11F-6645-4C4E-AEE4-0F438A443236}">
  <ds:schemaRefs>
    <ds:schemaRef ds:uri="http://schemas.microsoft.com/office/infopath/2007/PartnerControls"/>
    <ds:schemaRef ds:uri="http://purl.org/dc/elements/1.1/"/>
    <ds:schemaRef ds:uri="e5c891c6-1fb4-4e24-91a2-889c75c898c1"/>
    <ds:schemaRef ds:uri="http://www.w3.org/XML/1998/namespace"/>
    <ds:schemaRef ds:uri="http://purl.org/dc/dcmitype/"/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openxmlformats.org/package/2006/metadata/core-properties"/>
    <ds:schemaRef ds:uri="8552b5d7-4deb-4460-9153-0bb224b9582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</TotalTime>
  <Words>149</Words>
  <Application>Microsoft Office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Capturing, Editing and Merging Gaussian Splats to Create Novel 3D Environments</vt:lpstr>
      <vt:lpstr>Objectives and Research Area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Capturing, Editing and Merging Gaussian Splats to Create Novel 3D Environments</dc:title>
  <dc:creator>Billy</dc:creator>
  <cp:lastModifiedBy>STUDENT Billy Elsbury</cp:lastModifiedBy>
  <cp:revision>5</cp:revision>
  <dcterms:created xsi:type="dcterms:W3CDTF">2024-09-29T14:15:52Z</dcterms:created>
  <dcterms:modified xsi:type="dcterms:W3CDTF">2024-10-01T12:36:30Z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0x010100D5FCAB99F61D44408BFA4905511FD5D7</vt:lpwstr>
  </property>
</Properties>
</file>

<file path=docProps/thumbnail.jpeg>
</file>